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65" r:id="rId2"/>
    <p:sldId id="766" r:id="rId3"/>
    <p:sldId id="767" r:id="rId4"/>
    <p:sldId id="768" r:id="rId5"/>
    <p:sldId id="76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967" y="2514794"/>
            <a:ext cx="850005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282. KHRISTIAN LIMTAK PAI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915176"/>
            <a:ext cx="6858000" cy="1559149"/>
          </a:xfrm>
        </p:spPr>
        <p:txBody>
          <a:bodyPr>
            <a:normAutofit/>
          </a:bodyPr>
          <a:lstStyle/>
          <a:p>
            <a:r>
              <a:rPr lang="en-US" sz="1500" dirty="0"/>
              <a:t>Christian, Walk Carefully</a:t>
            </a:r>
          </a:p>
          <a:p>
            <a:r>
              <a:rPr lang="en-US" sz="1500" dirty="0" err="1"/>
              <a:t>Efes</a:t>
            </a:r>
            <a:r>
              <a:rPr lang="en-US" sz="1500" dirty="0"/>
              <a:t>. 4:1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09548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Nungkiksak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69712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thengkik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96835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galvante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Ze-etna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kantanzo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80581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in,”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Thukhenpa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lam-en in,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Tapidaw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lam-en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1143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237</Words>
  <Application>Microsoft Office PowerPoint</Application>
  <PresentationFormat>On-screen Show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282. KHRISTIAN LIMTAK PAI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2018-12-14T14:56:03Z</dcterms:modified>
</cp:coreProperties>
</file>